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58" r:id="rId53"/>
    <p:sldId id="359" r:id="rId54"/>
    <p:sldId id="360" r:id="rId55"/>
    <p:sldId id="361" r:id="rId56"/>
    <p:sldId id="362" r:id="rId57"/>
    <p:sldId id="363" r:id="rId58"/>
    <p:sldId id="364" r:id="rId59"/>
    <p:sldId id="365" r:id="rId60"/>
    <p:sldId id="366" r:id="rId61"/>
    <p:sldId id="367" r:id="rId62"/>
    <p:sldId id="368" r:id="rId6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31"/>
    <p:restoredTop sz="94658"/>
  </p:normalViewPr>
  <p:slideViewPr>
    <p:cSldViewPr snapToGrid="0">
      <p:cViewPr varScale="1">
        <p:scale>
          <a:sx n="160" d="100"/>
          <a:sy n="160" d="100"/>
        </p:scale>
        <p:origin x="34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d51e58ce7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d51e58ce7_0_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1d51e58ce7_0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1d51e58ce7_0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d51e58ce7_0_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1d51e58ce7_0_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1d51e58ce7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1d51e58ce7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d51e58ce7_0_8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1d51e58ce7_0_8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1d51e58ce7_0_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1d51e58ce7_0_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1d51e58ce7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1d51e58ce7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1d51e58ce7_0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1d51e58ce7_0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1d51e58ce7_0_8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1d51e58ce7_0_8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1d51e58ce7_0_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1d51e58ce7_0_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1d51e58ce7_0_8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1d51e58ce7_0_8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d51e58ce7_0_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1d51e58ce7_0_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1d51e58ce7_0_8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1d51e58ce7_0_8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1d51e58ce7_0_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1d51e58ce7_0_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1d51e58ce7_0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1d51e58ce7_0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1d51e58ce7_0_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1d51e58ce7_0_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1d51e58ce7_0_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1d51e58ce7_0_9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1d51e58ce7_0_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1d51e58ce7_0_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1d51e58ce7_0_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1d51e58ce7_0_9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1d51e58ce7_0_9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1d51e58ce7_0_9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1d51e58ce7_0_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1d51e58ce7_0_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1d51e58ce7_0_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1d51e58ce7_0_9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1d51e58ce7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1d51e58ce7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1d51e58ce7_0_9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1d51e58ce7_0_9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1d51e58ce7_0_9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1d51e58ce7_0_9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1d51e58ce7_0_10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1d51e58ce7_0_10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1d51e58ce7_0_1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1d51e58ce7_0_1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1d51e58ce7_0_1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1d51e58ce7_0_1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1d51e58ce7_0_1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1d51e58ce7_0_10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1d51e58ce7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1d51e58ce7_0_1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1d51e58ce7_0_1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1d51e58ce7_0_1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d51e58ce7_0_1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1d51e58ce7_0_1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1d51e58ce7_0_10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1d51e58ce7_0_10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1d51e58ce7_0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1d51e58ce7_0_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1d51e58ce7_0_1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1d51e58ce7_0_1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1d51e58ce7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1d51e58ce7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1d51e58ce7_0_1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1d51e58ce7_0_1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1d51e58ce7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1d51e58ce7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1d51e58ce7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1d51e58ce7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1d51e58ce7_0_1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1d51e58ce7_0_1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1d51e58ce7_0_1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1d51e58ce7_0_1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1d51e58ce7_0_1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1d51e58ce7_0_1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1d51e58ce7_0_1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1d51e58ce7_0_1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1d51e58ce7_0_1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1d51e58ce7_0_1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d51e58ce7_0_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1d51e58ce7_0_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1d51e58ce7_0_1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1d51e58ce7_0_1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1d51e58ce7_0_1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1d51e58ce7_0_1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31d51e58ce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31d51e58ce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31d51e58ce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31d51e58ce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31d51e58ce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31d51e58ce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31d51e58ce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31d51e58ce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31d51e58ce7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31d51e58ce7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31d51e58ce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31d51e58ce7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31d51e58ce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31d51e58ce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31d51e58ce7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31d51e58ce7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1d51e58ce7_0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1d51e58ce7_0_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31d51e58ce7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31d51e58ce7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31d51e58ce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31d51e58ce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31d51e58ce7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31d51e58ce7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1d51e58ce7_0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1d51e58ce7_0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d51e58ce7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1d51e58ce7_0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1d51e58ce7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1d51e58ce7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30X DNMs - Run 5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3" name="Google Shape;153;p22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4" name="Google Shape;154;p22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3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4" name="Google Shape;164;p23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5" name="Google Shape;165;p23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4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5" name="Google Shape;175;p24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6" name="Google Shape;176;p24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5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86" name="Google Shape;186;p25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87" name="Google Shape;187;p25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4" name="Google Shape;1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6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6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97" name="Google Shape;197;p26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98" name="Google Shape;198;p26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7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7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08" name="Google Shape;208;p27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09" name="Google Shape;209;p27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6" name="Google Shape;2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8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8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19" name="Google Shape;219;p28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20" name="Google Shape;220;p28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7" name="Google Shape;2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9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9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30" name="Google Shape;230;p29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31" name="Google Shape;231;p29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8" name="Google Shape;2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0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41" name="Google Shape;241;p30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42" name="Google Shape;242;p30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9" name="Google Shape;2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1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1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52" name="Google Shape;252;p31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53" name="Google Shape;253;p31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5" name="Google Shape;65;p14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6" name="Google Shape;66;p14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0" name="Google Shape;2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2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2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63" name="Google Shape;263;p32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64" name="Google Shape;264;p32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1" name="Google Shape;2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3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3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74" name="Google Shape;274;p33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75" name="Google Shape;275;p33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2" name="Google Shape;2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4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4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85" name="Google Shape;285;p34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86" name="Google Shape;286;p34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3" name="Google Shape;2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5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5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96" name="Google Shape;296;p35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97" name="Google Shape;297;p35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4" name="Google Shape;3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6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6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07" name="Google Shape;307;p36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08" name="Google Shape;308;p36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5" name="Google Shape;3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7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7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18" name="Google Shape;318;p37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19" name="Google Shape;319;p37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6" name="Google Shape;3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8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8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29" name="Google Shape;329;p38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30" name="Google Shape;330;p38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7" name="Google Shape;3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9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9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40" name="Google Shape;340;p39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41" name="Google Shape;341;p39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8" name="Google Shape;3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0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40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51" name="Google Shape;351;p40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52" name="Google Shape;352;p40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4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9" name="Google Shape;35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1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1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62" name="Google Shape;362;p41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63" name="Google Shape;363;p41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6" name="Google Shape;76;p15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7" name="Google Shape;77;p15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0" name="Google Shape;37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2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2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73" name="Google Shape;373;p42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74" name="Google Shape;374;p42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1" name="Google Shape;3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3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43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84" name="Google Shape;384;p43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85" name="Google Shape;385;p43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2" name="Google Shape;3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4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44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95" name="Google Shape;395;p44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96" name="Google Shape;396;p44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4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3" name="Google Shape;40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5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45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06" name="Google Shape;406;p45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07" name="Google Shape;407;p45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4" name="Google Shape;41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6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46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17" name="Google Shape;417;p46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18" name="Google Shape;418;p46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4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5" name="Google Shape;42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7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47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28" name="Google Shape;428;p47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29" name="Google Shape;429;p47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4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6" name="Google Shape;43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8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8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39" name="Google Shape;439;p48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40" name="Google Shape;440;p48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7" name="Google Shape;44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9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49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50" name="Google Shape;450;p49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51" name="Google Shape;451;p49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5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8" name="Google Shape;45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0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50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61" name="Google Shape;461;p50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62" name="Google Shape;462;p50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5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9" name="Google Shape;46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1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51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72" name="Google Shape;472;p51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73" name="Google Shape;473;p51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7" name="Google Shape;87;p16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8" name="Google Shape;88;p16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5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0" name="Google Shape;4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2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52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83" name="Google Shape;483;p52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84" name="Google Shape;484;p52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5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1" name="Google Shape;49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53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53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94" name="Google Shape;494;p53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95" name="Google Shape;495;p53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5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2" name="Google Shape;50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4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54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05" name="Google Shape;505;p54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06" name="Google Shape;506;p54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3" name="Google Shape;51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5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55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16" name="Google Shape;516;p55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17" name="Google Shape;517;p55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4" name="Google Shape;52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56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56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27" name="Google Shape;527;p56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28" name="Google Shape;528;p56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5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5" name="Google Shape;53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7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57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38" name="Google Shape;538;p57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39" name="Google Shape;539;p57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5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6" name="Google Shape;54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8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58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49" name="Google Shape;549;p58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50" name="Google Shape;550;p58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5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7" name="Google Shape;55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59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59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60" name="Google Shape;560;p59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61" name="Google Shape;561;p59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6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8" name="Google Shape;56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60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60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71" name="Google Shape;571;p60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72" name="Google Shape;572;p60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6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9" name="Google Shape;57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1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61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82" name="Google Shape;582;p61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83" name="Google Shape;583;p61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8" name="Google Shape;98;p17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9" name="Google Shape;99;p17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6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0" name="Google Shape;59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62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62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93" name="Google Shape;593;p62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94" name="Google Shape;594;p62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6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1" name="Google Shape;60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63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63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04" name="Google Shape;604;p63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05" name="Google Shape;605;p63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30X FPs - Run 5</a:t>
            </a:r>
            <a:endParaRPr/>
          </a:p>
        </p:txBody>
      </p:sp>
      <p:sp>
        <p:nvSpPr>
          <p:cNvPr id="1167" name="Google Shape;1167;p1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1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1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4" name="Google Shape;1174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11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116"/>
          <p:cNvSpPr/>
          <p:nvPr/>
        </p:nvSpPr>
        <p:spPr>
          <a:xfrm>
            <a:off x="0" y="196512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77" name="Google Shape;1177;p116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78" name="Google Shape;1178;p116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1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p1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85" name="Google Shape;1185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Google Shape;1186;p11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117"/>
          <p:cNvSpPr/>
          <p:nvPr/>
        </p:nvSpPr>
        <p:spPr>
          <a:xfrm>
            <a:off x="0" y="196512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88" name="Google Shape;1188;p117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89" name="Google Shape;1189;p117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1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p1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6" name="Google Shape;1196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11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8" name="Google Shape;1198;p118"/>
          <p:cNvSpPr/>
          <p:nvPr/>
        </p:nvSpPr>
        <p:spPr>
          <a:xfrm>
            <a:off x="0" y="196512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99" name="Google Shape;1199;p118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00" name="Google Shape;1200;p118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1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1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7" name="Google Shape;1207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208" name="Google Shape;1208;p11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9" name="Google Shape;1209;p119"/>
          <p:cNvSpPr/>
          <p:nvPr/>
        </p:nvSpPr>
        <p:spPr>
          <a:xfrm>
            <a:off x="0" y="196512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10" name="Google Shape;1210;p119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11" name="Google Shape;1211;p119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1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12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8" name="Google Shape;1218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0643"/>
            <a:ext cx="9144003" cy="4862216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12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0" name="Google Shape;1220;p120"/>
          <p:cNvSpPr/>
          <p:nvPr/>
        </p:nvSpPr>
        <p:spPr>
          <a:xfrm>
            <a:off x="0" y="196512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21" name="Google Shape;1221;p120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22" name="Google Shape;1222;p120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1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1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9" name="Google Shape;1229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0643"/>
            <a:ext cx="9144003" cy="4862216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12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121"/>
          <p:cNvSpPr/>
          <p:nvPr/>
        </p:nvSpPr>
        <p:spPr>
          <a:xfrm>
            <a:off x="0" y="196512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32" name="Google Shape;1232;p121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33" name="Google Shape;1233;p121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12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12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0" name="Google Shape;1240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12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122"/>
          <p:cNvSpPr/>
          <p:nvPr/>
        </p:nvSpPr>
        <p:spPr>
          <a:xfrm>
            <a:off x="0" y="196512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43" name="Google Shape;1243;p122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44" name="Google Shape;1244;p122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8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9" name="Google Shape;109;p18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0" name="Google Shape;110;p18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1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1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51" name="Google Shape;1251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7064"/>
            <a:ext cx="9144003" cy="4969372"/>
          </a:xfrm>
          <a:prstGeom prst="rect">
            <a:avLst/>
          </a:prstGeom>
          <a:noFill/>
          <a:ln>
            <a:noFill/>
          </a:ln>
        </p:spPr>
      </p:pic>
      <p:sp>
        <p:nvSpPr>
          <p:cNvPr id="1252" name="Google Shape;1252;p12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123"/>
          <p:cNvSpPr/>
          <p:nvPr/>
        </p:nvSpPr>
        <p:spPr>
          <a:xfrm>
            <a:off x="0" y="196512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54" name="Google Shape;1254;p123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55" name="Google Shape;1255;p123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12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p12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62" name="Google Shape;1262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7064"/>
            <a:ext cx="9144003" cy="4969372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12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124"/>
          <p:cNvSpPr/>
          <p:nvPr/>
        </p:nvSpPr>
        <p:spPr>
          <a:xfrm>
            <a:off x="0" y="196512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65" name="Google Shape;1265;p124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66" name="Google Shape;1266;p124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1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1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73" name="Google Shape;1273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12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125"/>
          <p:cNvSpPr/>
          <p:nvPr/>
        </p:nvSpPr>
        <p:spPr>
          <a:xfrm>
            <a:off x="0" y="196512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76" name="Google Shape;1276;p125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77" name="Google Shape;1277;p125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9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0" name="Google Shape;120;p19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1" name="Google Shape;121;p19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1" name="Google Shape;131;p20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2" name="Google Shape;132;p20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2" name="Google Shape;142;p21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3" name="Google Shape;143;p21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190</Words>
  <Application>Microsoft Macintosh PowerPoint</Application>
  <PresentationFormat>On-screen Show (16:9)</PresentationFormat>
  <Paragraphs>182</Paragraphs>
  <Slides>62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4" baseType="lpstr">
      <vt:lpstr>Arial</vt:lpstr>
      <vt:lpstr>Simple Light</vt:lpstr>
      <vt:lpstr>30X DNMs - Run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30X FPs - Run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Susanne Pfeifer</cp:lastModifiedBy>
  <cp:revision>1</cp:revision>
  <dcterms:modified xsi:type="dcterms:W3CDTF">2024-12-30T20:44:30Z</dcterms:modified>
</cp:coreProperties>
</file>